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1" r:id="rId3"/>
    <p:sldId id="289" r:id="rId4"/>
    <p:sldId id="288" r:id="rId5"/>
    <p:sldId id="290" r:id="rId6"/>
    <p:sldId id="292" r:id="rId7"/>
    <p:sldId id="293" r:id="rId8"/>
    <p:sldId id="291" r:id="rId9"/>
    <p:sldId id="294" r:id="rId10"/>
    <p:sldId id="295" r:id="rId11"/>
    <p:sldId id="296" r:id="rId12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A630572B-14E5-4DB1-9800-1C4BEF7410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8202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CA930576-5847-4E5C-854B-672F4B78E7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49865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477271C2-84D1-41D6-A078-D714DF866732}" type="slidenum">
              <a:rPr lang="zh-TW" altLang="en-US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A6655B3-ED1F-4904-ACAB-E3BB7984E6A2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765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12D7309-3DBF-484E-9B22-2F7F2348F4FD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11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7E3700B-CE01-405E-BB27-86CD0BA6F666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26C2246-BA65-48C4-A0CA-B7A27534D33C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65A6F06-992B-476D-A58C-89A34A52103B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38B0CEB-275F-4944-BDCD-8337F641FA29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AC88A7A-8441-414A-B712-F5D03A8FD727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35D9AFA-B5E3-431A-A937-E53866C86FCE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0023016-5829-427B-8671-CD5A74509327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CBE2CBF-C609-48F9-B5E6-46AE97F88BBF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491823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5592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6034"/>
            <a:ext cx="9144000" cy="679512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PMingLiU" panose="02020500000000000000" pitchFamily="18" charset="-120"/>
              </a:rPr>
              <a:t>H432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在神沒有難成的事</a:t>
            </a:r>
            <a:r>
              <a:rPr lang="en-US" altLang="zh-TW" sz="2600" i="1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  <a:t> </a:t>
            </a:r>
            <a:br>
              <a:rPr lang="en-US" altLang="zh-TW" b="1" dirty="0">
                <a:latin typeface="Arial Narrow" panose="020B0606020202030204" pitchFamily="34" charset="0"/>
                <a:ea typeface="PMingLiU" panose="02020500000000000000" pitchFamily="18" charset="-120"/>
              </a:rPr>
            </a:br>
            <a:r>
              <a:rPr lang="zh-TW" altLang="en-US" sz="2400" b="1" dirty="0">
                <a:latin typeface="Arial Narrow" panose="020B0606020202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NOTHING IS IMPOSSIBLE (</a:t>
            </a:r>
            <a:r>
              <a:rPr lang="zh-TW" altLang="en-US" sz="2400" dirty="0">
                <a:latin typeface="Arial Narrow" panose="020B0606020202030204" pitchFamily="34" charset="0"/>
                <a:ea typeface="PMingLiU" panose="02020500000000000000" pitchFamily="18" charset="-120"/>
              </a:rPr>
              <a:t>節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1/3, </a:t>
            </a:r>
            <a:r>
              <a:rPr lang="zh-TW" altLang="en-US" sz="2400" dirty="0">
                <a:latin typeface="Arial Narrow" panose="020B0606020202030204" pitchFamily="34" charset="0"/>
                <a:ea typeface="PMingLiU" panose="02020500000000000000" pitchFamily="18" charset="-120"/>
              </a:rPr>
              <a:t>頁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1/3</a:t>
            </a:r>
            <a:r>
              <a:rPr lang="zh-TW" altLang="en-US" sz="2400" dirty="0">
                <a:latin typeface="Arial Narrow" panose="020B0606020202030204" pitchFamily="34" charset="0"/>
                <a:ea typeface="PMingLiU" panose="02020500000000000000" pitchFamily="18" charset="-120"/>
              </a:rPr>
              <a:t>副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885986"/>
            <a:ext cx="9144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在神沒有難成事，正當全心倚賴祂；</a:t>
            </a:r>
            <a:endParaRPr lang="en-US" altLang="zh-TW" dirty="0">
              <a:ea typeface="標楷體" pitchFamily="65" charset="-120"/>
            </a:endParaRP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Nothing is impossible when you put your trust in God;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在神沒有難成事，正當全心信祂話。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Nothing is impossible when you’re trusting in His Word.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請聽神的聲音何明朗：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Hearken to the voice of God to thee: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“在我豈有難成的事麼？”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“Is there anything too hard for Me?”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H432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1/2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在神沒有難成事，正當全心倚賴祂；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Nothing is impossible when you put your trust in God;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在神沒有難成事，正當全心信祂話。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Nothing is impossible when you’re trusting in His Word.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請聽神的聲音何明朗：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Hearken to the voice of God to thee: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“</a:t>
            </a:r>
            <a:r>
              <a:rPr lang="zh-TW" altLang="en-US" dirty="0">
                <a:ea typeface="標楷體" pitchFamily="65" charset="-120"/>
              </a:rPr>
              <a:t>在我豈有難成的事麼？”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“Is there anything too hard for Me?”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H432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你當專心完全靠神，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Then put your trust in God alone 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安息在祂話中；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rest upon His Word;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每一件事，每一件事，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For </a:t>
            </a:r>
            <a:r>
              <a:rPr lang="en-US" altLang="zh-TW" sz="2800" dirty="0" err="1">
                <a:ea typeface="標楷體" pitchFamily="65" charset="-120"/>
              </a:rPr>
              <a:t>ev’rything</a:t>
            </a:r>
            <a:r>
              <a:rPr lang="en-US" altLang="zh-TW" sz="2800" dirty="0">
                <a:ea typeface="標楷體" pitchFamily="65" charset="-120"/>
              </a:rPr>
              <a:t>, oh </a:t>
            </a:r>
            <a:r>
              <a:rPr lang="en-US" altLang="zh-TW" sz="2800" dirty="0" err="1">
                <a:ea typeface="標楷體" pitchFamily="65" charset="-120"/>
              </a:rPr>
              <a:t>ev’rything</a:t>
            </a:r>
            <a:r>
              <a:rPr lang="en-US" altLang="zh-TW" sz="2800" dirty="0">
                <a:ea typeface="標楷體" pitchFamily="65" charset="-120"/>
              </a:rPr>
              <a:t>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每一件事神都必能成就！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Yes, </a:t>
            </a:r>
            <a:r>
              <a:rPr lang="en-US" altLang="zh-TW" sz="2800" dirty="0" err="1">
                <a:ea typeface="標楷體" pitchFamily="65" charset="-120"/>
              </a:rPr>
              <a:t>ev’rything</a:t>
            </a:r>
            <a:r>
              <a:rPr lang="en-US" altLang="zh-TW" sz="2800" dirty="0">
                <a:ea typeface="標楷體" pitchFamily="65" charset="-120"/>
              </a:rPr>
              <a:t> is possible with God!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H432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2/3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你當專心完全靠神，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Then put your trust in God alone 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安息在祂話中；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rest upon His Word;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每一件事，每一件事，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For </a:t>
            </a:r>
            <a:r>
              <a:rPr lang="en-US" altLang="zh-TW" sz="2800" dirty="0" err="1">
                <a:ea typeface="標楷體" pitchFamily="65" charset="-120"/>
              </a:rPr>
              <a:t>ev’rything</a:t>
            </a:r>
            <a:r>
              <a:rPr lang="en-US" altLang="zh-TW" sz="2800" dirty="0">
                <a:ea typeface="標楷體" pitchFamily="65" charset="-120"/>
              </a:rPr>
              <a:t>, oh </a:t>
            </a:r>
            <a:r>
              <a:rPr lang="en-US" altLang="zh-TW" sz="2800" dirty="0" err="1">
                <a:ea typeface="標楷體" pitchFamily="65" charset="-120"/>
              </a:rPr>
              <a:t>ev’rything</a:t>
            </a:r>
            <a:r>
              <a:rPr lang="en-US" altLang="zh-TW" sz="2800" dirty="0">
                <a:ea typeface="標楷體" pitchFamily="65" charset="-120"/>
              </a:rPr>
              <a:t>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每一件事神都必能成就！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Yes, </a:t>
            </a:r>
            <a:r>
              <a:rPr lang="en-US" altLang="zh-TW" sz="2800" dirty="0" err="1">
                <a:ea typeface="標楷體" pitchFamily="65" charset="-120"/>
              </a:rPr>
              <a:t>ev’rything</a:t>
            </a:r>
            <a:r>
              <a:rPr lang="en-US" altLang="zh-TW" sz="2800" dirty="0">
                <a:ea typeface="標楷體" pitchFamily="65" charset="-120"/>
              </a:rPr>
              <a:t> is possible with God!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H432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3/3)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從聖經中領受寶貴應許 </a:t>
            </a:r>
            <a:r>
              <a:rPr lang="en-US" altLang="zh-TW" dirty="0"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read in the Bible the promise of God,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在神沒有難成的事；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That nothing for Him is too hard.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若我們能全心相信祂話語，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Impossible things He has promised to do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祂能做不可能的事。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If we faithfully trust in His Word.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H432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1/3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在神沒有難成事，正當全心倚賴祂；</a:t>
            </a:r>
            <a:endParaRPr lang="en-US" altLang="zh-TW" dirty="0">
              <a:ea typeface="標楷體" pitchFamily="65" charset="-120"/>
            </a:endParaRP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Nothing is impossible when you put your trust in God;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在神沒有難成事，正當全心信祂話。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Nothing is impossible when you’re trusting in His Word.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請聽神的聲音何明朗：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Hearken to the voice of God to thee: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“在我豈有難成的事麼？”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“Is there anything too hard for Me?”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H432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2/3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你當專心完全靠神，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Then put your trust in God alone 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安息在祂話中；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rest upon His Word;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每一件事，每一件事，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For </a:t>
            </a:r>
            <a:r>
              <a:rPr lang="en-US" altLang="zh-TW" sz="2800" dirty="0" err="1">
                <a:ea typeface="標楷體" pitchFamily="65" charset="-120"/>
              </a:rPr>
              <a:t>ev’rything</a:t>
            </a:r>
            <a:r>
              <a:rPr lang="en-US" altLang="zh-TW" sz="2800" dirty="0">
                <a:ea typeface="標楷體" pitchFamily="65" charset="-120"/>
              </a:rPr>
              <a:t>, oh </a:t>
            </a:r>
            <a:r>
              <a:rPr lang="en-US" altLang="zh-TW" sz="2800" dirty="0" err="1">
                <a:ea typeface="標楷體" pitchFamily="65" charset="-120"/>
              </a:rPr>
              <a:t>ev’rything</a:t>
            </a:r>
            <a:r>
              <a:rPr lang="en-US" altLang="zh-TW" sz="2800" dirty="0">
                <a:ea typeface="標楷體" pitchFamily="65" charset="-120"/>
              </a:rPr>
              <a:t>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每一件事神都必能成就！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Yes, </a:t>
            </a:r>
            <a:r>
              <a:rPr lang="en-US" altLang="zh-TW" sz="2800" dirty="0" err="1">
                <a:ea typeface="標楷體" pitchFamily="65" charset="-120"/>
              </a:rPr>
              <a:t>ev’rything</a:t>
            </a:r>
            <a:r>
              <a:rPr lang="en-US" altLang="zh-TW" sz="2800" dirty="0">
                <a:ea typeface="標楷體" pitchFamily="65" charset="-120"/>
              </a:rPr>
              <a:t> is possible with God!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H432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3/3)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因神的話語如同錨拋穩固，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 Word of the Lord is an anchor secure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正當無定狂風飄搖；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When winds of uncertainty blow;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縱因人輭弱常會失敗傾覆，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Though man in his weakness may falter and fail,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神話語永遠不動搖。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His Word will not fail us we know.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H432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1/3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在神沒有難成事，正當全心倚賴祂；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Nothing is impossible when you put your trust in God;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在神沒有難成事，正當全心信祂話。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Nothing is impossible when you’re trusting in His Word.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請聽神的聲音何明朗：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Hearken to the voice of God to thee: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“在我豈有難成的事麼？”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“Is there anything too hard for Me?”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H432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2/3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你當專心完全靠神，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Then put your trust in God alone 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安息在祂話中；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rest upon His Word;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每一件事，每一件事，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For </a:t>
            </a:r>
            <a:r>
              <a:rPr lang="en-US" altLang="zh-TW" sz="2800" dirty="0" err="1">
                <a:ea typeface="標楷體" pitchFamily="65" charset="-120"/>
              </a:rPr>
              <a:t>ev’rything</a:t>
            </a:r>
            <a:r>
              <a:rPr lang="en-US" altLang="zh-TW" sz="2800" dirty="0">
                <a:ea typeface="標楷體" pitchFamily="65" charset="-120"/>
              </a:rPr>
              <a:t>, oh </a:t>
            </a:r>
            <a:r>
              <a:rPr lang="en-US" altLang="zh-TW" sz="2800" dirty="0" err="1">
                <a:ea typeface="標楷體" pitchFamily="65" charset="-120"/>
              </a:rPr>
              <a:t>ev’rything</a:t>
            </a:r>
            <a:r>
              <a:rPr lang="en-US" altLang="zh-TW" sz="2800" dirty="0">
                <a:ea typeface="標楷體" pitchFamily="65" charset="-120"/>
              </a:rPr>
              <a:t>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每一件事神都必能成就！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Yes </a:t>
            </a:r>
            <a:r>
              <a:rPr lang="en-US" altLang="zh-TW" sz="2800" dirty="0" err="1">
                <a:ea typeface="標楷體" pitchFamily="65" charset="-120"/>
              </a:rPr>
              <a:t>ev’rything</a:t>
            </a:r>
            <a:r>
              <a:rPr lang="en-US" altLang="zh-TW" sz="2800" dirty="0">
                <a:ea typeface="標楷體" pitchFamily="65" charset="-120"/>
              </a:rPr>
              <a:t> is possible with God!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H432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3/3)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“在我凡事都能”聽你神話語，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“All things are possible,” this is His Word.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這是為你，何不領受？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Receive it, ’tis written for you.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神永不能失信－這是祂應許，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Believe in His promises, God cannot fail;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凡祂所說，祂必成就！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For what He has said He will do.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5222</TotalTime>
  <Words>862</Words>
  <Application>Microsoft Office PowerPoint</Application>
  <PresentationFormat>On-screen Show (16:9)</PresentationFormat>
  <Paragraphs>110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H432  在神沒有難成的事   NOTHING IS IMPOSSIBLE (節1/3, 頁1/3副)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198</cp:revision>
  <dcterms:created xsi:type="dcterms:W3CDTF">2017-05-31T14:29:31Z</dcterms:created>
  <dcterms:modified xsi:type="dcterms:W3CDTF">2017-08-05T22:40:43Z</dcterms:modified>
</cp:coreProperties>
</file>